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79" r:id="rId1"/>
  </p:sldMasterIdLst>
  <p:sldIdLst>
    <p:sldId id="256" r:id="rId2"/>
    <p:sldId id="257" r:id="rId3"/>
    <p:sldId id="267" r:id="rId4"/>
    <p:sldId id="258" r:id="rId5"/>
    <p:sldId id="260" r:id="rId6"/>
    <p:sldId id="261" r:id="rId7"/>
    <p:sldId id="262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418" autoAdjust="0"/>
  </p:normalViewPr>
  <p:slideViewPr>
    <p:cSldViewPr snapToGrid="0" snapToObjects="1">
      <p:cViewPr varScale="1">
        <p:scale>
          <a:sx n="76" d="100"/>
          <a:sy n="76" d="100"/>
        </p:scale>
        <p:origin x="1642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197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94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121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9363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422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1146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5583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324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679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3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454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24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315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08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18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89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404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452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80" r:id="rId1"/>
    <p:sldLayoutId id="2147484381" r:id="rId2"/>
    <p:sldLayoutId id="2147484382" r:id="rId3"/>
    <p:sldLayoutId id="2147484383" r:id="rId4"/>
    <p:sldLayoutId id="2147484384" r:id="rId5"/>
    <p:sldLayoutId id="2147484385" r:id="rId6"/>
    <p:sldLayoutId id="2147484386" r:id="rId7"/>
    <p:sldLayoutId id="2147484387" r:id="rId8"/>
    <p:sldLayoutId id="2147484388" r:id="rId9"/>
    <p:sldLayoutId id="2147484389" r:id="rId10"/>
    <p:sldLayoutId id="2147484390" r:id="rId11"/>
    <p:sldLayoutId id="2147484391" r:id="rId12"/>
    <p:sldLayoutId id="2147484392" r:id="rId13"/>
    <p:sldLayoutId id="2147484393" r:id="rId14"/>
    <p:sldLayoutId id="2147484394" r:id="rId15"/>
    <p:sldLayoutId id="2147484395" r:id="rId16"/>
    <p:sldLayoutId id="2147484396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548643"/>
            <a:ext cx="7020560" cy="3206928"/>
          </a:xfrm>
        </p:spPr>
        <p:txBody>
          <a:bodyPr>
            <a:noAutofit/>
          </a:bodyPr>
          <a:lstStyle/>
          <a:p>
            <a:r>
              <a:rPr lang="en-IN" sz="6000" b="1" dirty="0">
                <a:solidFill>
                  <a:schemeClr val="accent1">
                    <a:lumMod val="50000"/>
                  </a:schemeClr>
                </a:solidFill>
                <a:effectLst>
                  <a:reflection blurRad="6350" stA="53000" endA="300" endPos="35500" dir="5400000" sy="-90000" algn="bl"/>
                </a:effectLst>
              </a:rPr>
              <a:t>🌟 Failure:  Not 				 		 the End</a:t>
            </a:r>
            <a:endParaRPr lang="en-IN" sz="60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05" y="365126"/>
            <a:ext cx="7886700" cy="1325563"/>
          </a:xfrm>
        </p:spPr>
        <p:txBody>
          <a:bodyPr>
            <a:normAutofit/>
          </a:bodyPr>
          <a:lstStyle/>
          <a:p>
            <a:r>
              <a:rPr sz="3200" b="1" dirty="0"/>
              <a:t>What is </a:t>
            </a:r>
            <a:r>
              <a:rPr lang="en-IN" sz="3200" b="1" dirty="0"/>
              <a:t>Failure </a:t>
            </a:r>
            <a:r>
              <a:rPr sz="3200" b="1" dirty="0"/>
              <a:t>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35D1A0-4F76-805E-2E29-B745FB1871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9084" y="1471168"/>
            <a:ext cx="6322141" cy="4826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019FA7-7C9C-C148-E859-A4A07F0EB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66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8222410" cy="5897282"/>
          </a:xfrm>
        </p:spPr>
        <p:txBody>
          <a:bodyPr>
            <a:normAutofit/>
          </a:bodyPr>
          <a:lstStyle/>
          <a:p>
            <a:r>
              <a:rPr lang="en-US" sz="3200" b="1" dirty="0"/>
              <a:t>	</a:t>
            </a:r>
            <a:br>
              <a:rPr lang="en-US" sz="3200" dirty="0"/>
            </a:br>
            <a:endParaRPr sz="36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71CC64-EE8E-CCBD-834D-745EA9277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495" y="0"/>
            <a:ext cx="5828044" cy="6858000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CCACDE-B9C1-E876-5BCF-13D39D658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58497"/>
            <a:ext cx="6711654" cy="6089910"/>
          </a:xfrm>
        </p:spPr>
        <p:txBody>
          <a:bodyPr/>
          <a:lstStyle/>
          <a:p>
            <a:pPr marL="0" indent="0">
              <a:buNone/>
            </a:pPr>
            <a:endParaRPr lang="en-US" sz="2900" b="1" dirty="0"/>
          </a:p>
          <a:p>
            <a:pPr marL="0" indent="0">
              <a:buNone/>
            </a:pPr>
            <a:r>
              <a:rPr lang="en-US" sz="2900" b="1" dirty="0"/>
              <a:t>Why Failure is importance?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✅ Failure is not the opposite of success — it is a part of success.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🌱 Every failure brings you closer to your goal.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💪 Keep learning, keep trying, and never stop growing.</a:t>
            </a:r>
            <a:endParaRPr lang="en-IN" dirty="0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Real-Life Inspiration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550133-F2DC-A3F8-58D9-4B3646E4AF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1120" y="1612490"/>
            <a:ext cx="6484620" cy="4635910"/>
          </a:xfrm>
        </p:spPr>
      </p:pic>
    </p:spTree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-132080"/>
            <a:ext cx="7055380" cy="1432560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b="1" dirty="0"/>
              <a:t>Motivational Quotes</a:t>
            </a:r>
            <a:br>
              <a:rPr lang="en-US" b="1" dirty="0"/>
            </a:b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dirty="0"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5051B2-CA61-6E6E-9F27-AEBCE4A0D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524000"/>
            <a:ext cx="6858000" cy="509016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solidFill>
                  <a:srgbClr val="FFC000"/>
                </a:solidFill>
              </a:rPr>
              <a:t>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"So, friends, </a:t>
            </a:r>
            <a:br>
              <a:rPr lang="en-US" dirty="0"/>
            </a:br>
            <a:r>
              <a:rPr lang="en-US" dirty="0"/>
              <a:t>Next time you fail, </a:t>
            </a:r>
            <a:br>
              <a:rPr lang="en-US" dirty="0"/>
            </a:br>
            <a:r>
              <a:rPr lang="en-US" dirty="0"/>
              <a:t>Don’t give up. </a:t>
            </a:r>
            <a:br>
              <a:rPr lang="en-US" dirty="0"/>
            </a:br>
            <a:r>
              <a:rPr lang="en-US" b="1" dirty="0"/>
              <a:t>Learn from it, grow from it, and come back stronger!</a:t>
            </a:r>
            <a:r>
              <a:rPr lang="en-US" dirty="0"/>
              <a:t> "</a:t>
            </a:r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437</TotalTime>
  <Words>103</Words>
  <Application>Microsoft Office PowerPoint</Application>
  <PresentationFormat>On-screen Show (4:3)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🌟 Failure:  Not         the End</vt:lpstr>
      <vt:lpstr>What is Failure ?</vt:lpstr>
      <vt:lpstr>PowerPoint Presentation</vt:lpstr>
      <vt:lpstr>  </vt:lpstr>
      <vt:lpstr>PowerPoint Presentation</vt:lpstr>
      <vt:lpstr>Real-Life Inspiration</vt:lpstr>
      <vt:lpstr> Motivational Quotes 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Divya parmar</dc:creator>
  <cp:keywords/>
  <dc:description>generated using python-pptx</dc:description>
  <cp:lastModifiedBy>Divya parmar</cp:lastModifiedBy>
  <cp:revision>40</cp:revision>
  <dcterms:created xsi:type="dcterms:W3CDTF">2013-01-27T09:14:16Z</dcterms:created>
  <dcterms:modified xsi:type="dcterms:W3CDTF">2025-07-17T09:11:15Z</dcterms:modified>
  <cp:category/>
</cp:coreProperties>
</file>

<file path=docProps/thumbnail.jpeg>
</file>